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64" r:id="rId6"/>
    <p:sldId id="263" r:id="rId7"/>
    <p:sldId id="266" r:id="rId8"/>
    <p:sldId id="267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E474-14AA-4C63-9890-36D76CDBA2AC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45C1B-F589-480F-A59B-CD1F66283C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802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5C1B-F589-480F-A59B-CD1F66283CE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677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1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20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64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6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86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28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11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53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216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39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EC58E-5FB7-4697-A476-2B99E1DF4DD5}" type="datetimeFigureOut">
              <a:rPr lang="ru-RU" smtClean="0"/>
              <a:t>15.10.2025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ABF05-4165-473B-B617-AA4F5F58CE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94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" y="0"/>
            <a:ext cx="1218838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0783" y="2032665"/>
            <a:ext cx="9144000" cy="1074363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Название доклада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0783" y="3241541"/>
            <a:ext cx="6107723" cy="1655762"/>
          </a:xfrm>
        </p:spPr>
        <p:txBody>
          <a:bodyPr/>
          <a:lstStyle/>
          <a:p>
            <a:r>
              <a:rPr lang="kk-KZ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Данные докладчика; ФИО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, место работы (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учебы)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61995" y="74364"/>
            <a:ext cx="53237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6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11610" y="6250472"/>
            <a:ext cx="2172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Астана,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13-15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ноября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78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19454" y="918481"/>
            <a:ext cx="9829800" cy="1084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АКТУАЛЬНОСТЬ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574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469" y="637686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ДИЗАЙН ИССЛЕДОВАНИЯ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50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377" y="716817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МАТЕРИАЛЫ И МЕТОДЫ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76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546" y="646479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РЕЗУЛЬТАТЫ ИССЛЕДОВАНИЯ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832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623" y="602517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РЕЗУЛЬТАТЫ ИССЛЕДОВАНИЯ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650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ВЫВОДЫ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31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36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08" y="681648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ПРАКТИЧЕСКИЕ РЕКОМЕНДАЦИИ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69200" y="0"/>
            <a:ext cx="44950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kk-KZ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Ұлттық Респираторлық Медицина Конгресі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</a:t>
            </a:r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V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Национальный Конгресс 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респираторной 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медицины</a:t>
            </a:r>
            <a:endParaRPr lang="en-US" sz="1400" b="1" dirty="0" smtClean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IV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National Congress of respiratory medicine 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4874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166</Words>
  <Application>Microsoft Office PowerPoint</Application>
  <PresentationFormat>Широкоэкранный</PresentationFormat>
  <Paragraphs>35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Times New Roman</vt:lpstr>
      <vt:lpstr>Тема Office</vt:lpstr>
      <vt:lpstr>Название доклада</vt:lpstr>
      <vt:lpstr>Презентация PowerPoint</vt:lpstr>
      <vt:lpstr>ДИЗАЙН ИССЛЕДОВАНИЯ</vt:lpstr>
      <vt:lpstr>МАТЕРИАЛЫ И МЕТОДЫ</vt:lpstr>
      <vt:lpstr>РЕЗУЛЬТАТЫ ИССЛЕДОВАНИЯ</vt:lpstr>
      <vt:lpstr>РЕЗУЛЬТАТЫ ИССЛЕДОВАНИЯ</vt:lpstr>
      <vt:lpstr>ВЫВОДЫ</vt:lpstr>
      <vt:lpstr>ПРАКТИЧЕСКИЕ РЕКОМЕНДАЦИИ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Аминова Айжан Мухтаровна</dc:creator>
  <cp:lastModifiedBy>Пользователь</cp:lastModifiedBy>
  <cp:revision>12</cp:revision>
  <dcterms:created xsi:type="dcterms:W3CDTF">2024-11-11T11:51:49Z</dcterms:created>
  <dcterms:modified xsi:type="dcterms:W3CDTF">2025-10-15T08:01:04Z</dcterms:modified>
</cp:coreProperties>
</file>